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747A90-0F0B-4184-88C5-A180F1CE3E8B}" v="7" dt="2025-03-11T09:36:24.089"/>
    <p1510:client id="{97EBA8AC-0A13-4C58-85EF-2594C0DD607A}" v="10" dt="2025-03-11T12:42:13.9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9" d="100"/>
          <a:sy n="99" d="100"/>
        </p:scale>
        <p:origin x="10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 Lindberg" userId="49ebb205-e62e-4a85-9722-f1b5bbcc1e12" providerId="ADAL" clId="{77747A90-0F0B-4184-88C5-A180F1CE3E8B}"/>
    <pc:docChg chg="custSel addSld delSld modSld delMainMaster">
      <pc:chgData name="Marie Lindberg" userId="49ebb205-e62e-4a85-9722-f1b5bbcc1e12" providerId="ADAL" clId="{77747A90-0F0B-4184-88C5-A180F1CE3E8B}" dt="2025-03-11T09:36:47.491" v="1750" actId="20577"/>
      <pc:docMkLst>
        <pc:docMk/>
      </pc:docMkLst>
      <pc:sldChg chg="del">
        <pc:chgData name="Marie Lindberg" userId="49ebb205-e62e-4a85-9722-f1b5bbcc1e12" providerId="ADAL" clId="{77747A90-0F0B-4184-88C5-A180F1CE3E8B}" dt="2025-03-11T09:19:24.340" v="11" actId="47"/>
        <pc:sldMkLst>
          <pc:docMk/>
          <pc:sldMk cId="2455471453" sldId="256"/>
        </pc:sldMkLst>
      </pc:sldChg>
      <pc:sldChg chg="del">
        <pc:chgData name="Marie Lindberg" userId="49ebb205-e62e-4a85-9722-f1b5bbcc1e12" providerId="ADAL" clId="{77747A90-0F0B-4184-88C5-A180F1CE3E8B}" dt="2025-03-11T09:19:24.875" v="12" actId="47"/>
        <pc:sldMkLst>
          <pc:docMk/>
          <pc:sldMk cId="278994169" sldId="257"/>
        </pc:sldMkLst>
      </pc:sldChg>
      <pc:sldChg chg="modSp mod">
        <pc:chgData name="Marie Lindberg" userId="49ebb205-e62e-4a85-9722-f1b5bbcc1e12" providerId="ADAL" clId="{77747A90-0F0B-4184-88C5-A180F1CE3E8B}" dt="2025-03-11T09:19:50.192" v="46" actId="20577"/>
        <pc:sldMkLst>
          <pc:docMk/>
          <pc:sldMk cId="4030950471" sldId="258"/>
        </pc:sldMkLst>
        <pc:spChg chg="mod">
          <ac:chgData name="Marie Lindberg" userId="49ebb205-e62e-4a85-9722-f1b5bbcc1e12" providerId="ADAL" clId="{77747A90-0F0B-4184-88C5-A180F1CE3E8B}" dt="2025-03-11T09:19:50.192" v="46" actId="20577"/>
          <ac:spMkLst>
            <pc:docMk/>
            <pc:sldMk cId="4030950471" sldId="258"/>
            <ac:spMk id="2" creationId="{00000000-0000-0000-0000-000000000000}"/>
          </ac:spMkLst>
        </pc:spChg>
        <pc:spChg chg="mod">
          <ac:chgData name="Marie Lindberg" userId="49ebb205-e62e-4a85-9722-f1b5bbcc1e12" providerId="ADAL" clId="{77747A90-0F0B-4184-88C5-A180F1CE3E8B}" dt="2025-03-11T09:19:20.423" v="10" actId="20577"/>
          <ac:spMkLst>
            <pc:docMk/>
            <pc:sldMk cId="4030950471" sldId="258"/>
            <ac:spMk id="3" creationId="{00000000-0000-0000-0000-000000000000}"/>
          </ac:spMkLst>
        </pc:spChg>
      </pc:sldChg>
      <pc:sldChg chg="modSp mod">
        <pc:chgData name="Marie Lindberg" userId="49ebb205-e62e-4a85-9722-f1b5bbcc1e12" providerId="ADAL" clId="{77747A90-0F0B-4184-88C5-A180F1CE3E8B}" dt="2025-03-11T09:21:31.544" v="93" actId="20577"/>
        <pc:sldMkLst>
          <pc:docMk/>
          <pc:sldMk cId="2621734406" sldId="259"/>
        </pc:sldMkLst>
        <pc:spChg chg="mod">
          <ac:chgData name="Marie Lindberg" userId="49ebb205-e62e-4a85-9722-f1b5bbcc1e12" providerId="ADAL" clId="{77747A90-0F0B-4184-88C5-A180F1CE3E8B}" dt="2025-03-11T09:20:04.432" v="54" actId="20577"/>
          <ac:spMkLst>
            <pc:docMk/>
            <pc:sldMk cId="2621734406" sldId="259"/>
            <ac:spMk id="2" creationId="{00000000-0000-0000-0000-000000000000}"/>
          </ac:spMkLst>
        </pc:spChg>
        <pc:spChg chg="mod">
          <ac:chgData name="Marie Lindberg" userId="49ebb205-e62e-4a85-9722-f1b5bbcc1e12" providerId="ADAL" clId="{77747A90-0F0B-4184-88C5-A180F1CE3E8B}" dt="2025-03-11T09:21:31.544" v="93" actId="20577"/>
          <ac:spMkLst>
            <pc:docMk/>
            <pc:sldMk cId="2621734406" sldId="259"/>
            <ac:spMk id="3" creationId="{00000000-0000-0000-0000-000000000000}"/>
          </ac:spMkLst>
        </pc:spChg>
      </pc:sldChg>
      <pc:sldChg chg="modSp add mod">
        <pc:chgData name="Marie Lindberg" userId="49ebb205-e62e-4a85-9722-f1b5bbcc1e12" providerId="ADAL" clId="{77747A90-0F0B-4184-88C5-A180F1CE3E8B}" dt="2025-03-11T09:34:17.529" v="1394" actId="20577"/>
        <pc:sldMkLst>
          <pc:docMk/>
          <pc:sldMk cId="4193535064" sldId="260"/>
        </pc:sldMkLst>
        <pc:spChg chg="mod">
          <ac:chgData name="Marie Lindberg" userId="49ebb205-e62e-4a85-9722-f1b5bbcc1e12" providerId="ADAL" clId="{77747A90-0F0B-4184-88C5-A180F1CE3E8B}" dt="2025-03-11T09:22:12.445" v="120" actId="20577"/>
          <ac:spMkLst>
            <pc:docMk/>
            <pc:sldMk cId="4193535064" sldId="260"/>
            <ac:spMk id="2" creationId="{00000000-0000-0000-0000-000000000000}"/>
          </ac:spMkLst>
        </pc:spChg>
        <pc:spChg chg="mod">
          <ac:chgData name="Marie Lindberg" userId="49ebb205-e62e-4a85-9722-f1b5bbcc1e12" providerId="ADAL" clId="{77747A90-0F0B-4184-88C5-A180F1CE3E8B}" dt="2025-03-11T09:34:17.529" v="1394" actId="20577"/>
          <ac:spMkLst>
            <pc:docMk/>
            <pc:sldMk cId="4193535064" sldId="260"/>
            <ac:spMk id="3" creationId="{00000000-0000-0000-0000-000000000000}"/>
          </ac:spMkLst>
        </pc:spChg>
      </pc:sldChg>
      <pc:sldChg chg="modSp add mod">
        <pc:chgData name="Marie Lindberg" userId="49ebb205-e62e-4a85-9722-f1b5bbcc1e12" providerId="ADAL" clId="{77747A90-0F0B-4184-88C5-A180F1CE3E8B}" dt="2025-03-11T09:25:40.594" v="621" actId="20577"/>
        <pc:sldMkLst>
          <pc:docMk/>
          <pc:sldMk cId="525964731" sldId="261"/>
        </pc:sldMkLst>
        <pc:spChg chg="mod">
          <ac:chgData name="Marie Lindberg" userId="49ebb205-e62e-4a85-9722-f1b5bbcc1e12" providerId="ADAL" clId="{77747A90-0F0B-4184-88C5-A180F1CE3E8B}" dt="2025-03-11T09:23:13.746" v="152" actId="20577"/>
          <ac:spMkLst>
            <pc:docMk/>
            <pc:sldMk cId="525964731" sldId="261"/>
            <ac:spMk id="2" creationId="{00000000-0000-0000-0000-000000000000}"/>
          </ac:spMkLst>
        </pc:spChg>
        <pc:spChg chg="mod">
          <ac:chgData name="Marie Lindberg" userId="49ebb205-e62e-4a85-9722-f1b5bbcc1e12" providerId="ADAL" clId="{77747A90-0F0B-4184-88C5-A180F1CE3E8B}" dt="2025-03-11T09:25:40.594" v="621" actId="20577"/>
          <ac:spMkLst>
            <pc:docMk/>
            <pc:sldMk cId="525964731" sldId="261"/>
            <ac:spMk id="3" creationId="{00000000-0000-0000-0000-000000000000}"/>
          </ac:spMkLst>
        </pc:spChg>
      </pc:sldChg>
      <pc:sldChg chg="modSp new mod">
        <pc:chgData name="Marie Lindberg" userId="49ebb205-e62e-4a85-9722-f1b5bbcc1e12" providerId="ADAL" clId="{77747A90-0F0B-4184-88C5-A180F1CE3E8B}" dt="2025-03-11T09:31:21.724" v="1189" actId="20577"/>
        <pc:sldMkLst>
          <pc:docMk/>
          <pc:sldMk cId="3666272708" sldId="262"/>
        </pc:sldMkLst>
        <pc:spChg chg="mod">
          <ac:chgData name="Marie Lindberg" userId="49ebb205-e62e-4a85-9722-f1b5bbcc1e12" providerId="ADAL" clId="{77747A90-0F0B-4184-88C5-A180F1CE3E8B}" dt="2025-03-11T09:25:53.619" v="640" actId="20577"/>
          <ac:spMkLst>
            <pc:docMk/>
            <pc:sldMk cId="3666272708" sldId="262"/>
            <ac:spMk id="2" creationId="{0ECA0C0E-6B9F-6174-888D-EC81B6431216}"/>
          </ac:spMkLst>
        </pc:spChg>
        <pc:spChg chg="mod">
          <ac:chgData name="Marie Lindberg" userId="49ebb205-e62e-4a85-9722-f1b5bbcc1e12" providerId="ADAL" clId="{77747A90-0F0B-4184-88C5-A180F1CE3E8B}" dt="2025-03-11T09:31:21.724" v="1189" actId="20577"/>
          <ac:spMkLst>
            <pc:docMk/>
            <pc:sldMk cId="3666272708" sldId="262"/>
            <ac:spMk id="3" creationId="{15A0C37B-7521-2528-AFFD-A65A96BC9272}"/>
          </ac:spMkLst>
        </pc:spChg>
      </pc:sldChg>
      <pc:sldChg chg="modSp new mod">
        <pc:chgData name="Marie Lindberg" userId="49ebb205-e62e-4a85-9722-f1b5bbcc1e12" providerId="ADAL" clId="{77747A90-0F0B-4184-88C5-A180F1CE3E8B}" dt="2025-03-11T09:36:47.491" v="1750" actId="20577"/>
        <pc:sldMkLst>
          <pc:docMk/>
          <pc:sldMk cId="530922441" sldId="263"/>
        </pc:sldMkLst>
        <pc:spChg chg="mod">
          <ac:chgData name="Marie Lindberg" userId="49ebb205-e62e-4a85-9722-f1b5bbcc1e12" providerId="ADAL" clId="{77747A90-0F0B-4184-88C5-A180F1CE3E8B}" dt="2025-03-11T09:36:16.495" v="1739" actId="1076"/>
          <ac:spMkLst>
            <pc:docMk/>
            <pc:sldMk cId="530922441" sldId="263"/>
            <ac:spMk id="2" creationId="{1526D8E2-1070-8DD6-B2C0-63E521AA7FD0}"/>
          </ac:spMkLst>
        </pc:spChg>
        <pc:spChg chg="mod">
          <ac:chgData name="Marie Lindberg" userId="49ebb205-e62e-4a85-9722-f1b5bbcc1e12" providerId="ADAL" clId="{77747A90-0F0B-4184-88C5-A180F1CE3E8B}" dt="2025-03-11T09:36:47.491" v="1750" actId="20577"/>
          <ac:spMkLst>
            <pc:docMk/>
            <pc:sldMk cId="530922441" sldId="263"/>
            <ac:spMk id="3" creationId="{46880710-02B8-3E66-2260-21DA8077CA29}"/>
          </ac:spMkLst>
        </pc:spChg>
      </pc:sldChg>
      <pc:sldMasterChg chg="del delSldLayout">
        <pc:chgData name="Marie Lindberg" userId="49ebb205-e62e-4a85-9722-f1b5bbcc1e12" providerId="ADAL" clId="{77747A90-0F0B-4184-88C5-A180F1CE3E8B}" dt="2025-03-11T09:19:24.875" v="12" actId="47"/>
        <pc:sldMasterMkLst>
          <pc:docMk/>
          <pc:sldMasterMk cId="865036746" sldId="2147483648"/>
        </pc:sldMasterMkLst>
        <pc:sldLayoutChg chg="del">
          <pc:chgData name="Marie Lindberg" userId="49ebb205-e62e-4a85-9722-f1b5bbcc1e12" providerId="ADAL" clId="{77747A90-0F0B-4184-88C5-A180F1CE3E8B}" dt="2025-03-11T09:19:24.875" v="12" actId="47"/>
          <pc:sldLayoutMkLst>
            <pc:docMk/>
            <pc:sldMasterMk cId="865036746" sldId="2147483648"/>
            <pc:sldLayoutMk cId="749858762" sldId="2147483649"/>
          </pc:sldLayoutMkLst>
        </pc:sldLayoutChg>
        <pc:sldLayoutChg chg="del">
          <pc:chgData name="Marie Lindberg" userId="49ebb205-e62e-4a85-9722-f1b5bbcc1e12" providerId="ADAL" clId="{77747A90-0F0B-4184-88C5-A180F1CE3E8B}" dt="2025-03-11T09:19:24.875" v="12" actId="47"/>
          <pc:sldLayoutMkLst>
            <pc:docMk/>
            <pc:sldMasterMk cId="865036746" sldId="2147483648"/>
            <pc:sldLayoutMk cId="3695753798" sldId="2147483650"/>
          </pc:sldLayoutMkLst>
        </pc:sldLayoutChg>
        <pc:sldLayoutChg chg="del">
          <pc:chgData name="Marie Lindberg" userId="49ebb205-e62e-4a85-9722-f1b5bbcc1e12" providerId="ADAL" clId="{77747A90-0F0B-4184-88C5-A180F1CE3E8B}" dt="2025-03-11T09:19:24.875" v="12" actId="47"/>
          <pc:sldLayoutMkLst>
            <pc:docMk/>
            <pc:sldMasterMk cId="865036746" sldId="2147483648"/>
            <pc:sldLayoutMk cId="2782362230" sldId="2147483651"/>
          </pc:sldLayoutMkLst>
        </pc:sldLayoutChg>
        <pc:sldLayoutChg chg="del">
          <pc:chgData name="Marie Lindberg" userId="49ebb205-e62e-4a85-9722-f1b5bbcc1e12" providerId="ADAL" clId="{77747A90-0F0B-4184-88C5-A180F1CE3E8B}" dt="2025-03-11T09:19:24.875" v="12" actId="47"/>
          <pc:sldLayoutMkLst>
            <pc:docMk/>
            <pc:sldMasterMk cId="865036746" sldId="2147483648"/>
            <pc:sldLayoutMk cId="3562127273" sldId="2147483652"/>
          </pc:sldLayoutMkLst>
        </pc:sldLayoutChg>
        <pc:sldLayoutChg chg="del">
          <pc:chgData name="Marie Lindberg" userId="49ebb205-e62e-4a85-9722-f1b5bbcc1e12" providerId="ADAL" clId="{77747A90-0F0B-4184-88C5-A180F1CE3E8B}" dt="2025-03-11T09:19:24.875" v="12" actId="47"/>
          <pc:sldLayoutMkLst>
            <pc:docMk/>
            <pc:sldMasterMk cId="865036746" sldId="2147483648"/>
            <pc:sldLayoutMk cId="795936913" sldId="2147483653"/>
          </pc:sldLayoutMkLst>
        </pc:sldLayoutChg>
        <pc:sldLayoutChg chg="del">
          <pc:chgData name="Marie Lindberg" userId="49ebb205-e62e-4a85-9722-f1b5bbcc1e12" providerId="ADAL" clId="{77747A90-0F0B-4184-88C5-A180F1CE3E8B}" dt="2025-03-11T09:19:24.875" v="12" actId="47"/>
          <pc:sldLayoutMkLst>
            <pc:docMk/>
            <pc:sldMasterMk cId="865036746" sldId="2147483648"/>
            <pc:sldLayoutMk cId="778629464" sldId="2147483654"/>
          </pc:sldLayoutMkLst>
        </pc:sldLayoutChg>
        <pc:sldLayoutChg chg="del">
          <pc:chgData name="Marie Lindberg" userId="49ebb205-e62e-4a85-9722-f1b5bbcc1e12" providerId="ADAL" clId="{77747A90-0F0B-4184-88C5-A180F1CE3E8B}" dt="2025-03-11T09:19:24.875" v="12" actId="47"/>
          <pc:sldLayoutMkLst>
            <pc:docMk/>
            <pc:sldMasterMk cId="865036746" sldId="2147483648"/>
            <pc:sldLayoutMk cId="317920050" sldId="2147483655"/>
          </pc:sldLayoutMkLst>
        </pc:sldLayoutChg>
        <pc:sldLayoutChg chg="del">
          <pc:chgData name="Marie Lindberg" userId="49ebb205-e62e-4a85-9722-f1b5bbcc1e12" providerId="ADAL" clId="{77747A90-0F0B-4184-88C5-A180F1CE3E8B}" dt="2025-03-11T09:19:24.875" v="12" actId="47"/>
          <pc:sldLayoutMkLst>
            <pc:docMk/>
            <pc:sldMasterMk cId="865036746" sldId="2147483648"/>
            <pc:sldLayoutMk cId="4067925537" sldId="2147483656"/>
          </pc:sldLayoutMkLst>
        </pc:sldLayoutChg>
        <pc:sldLayoutChg chg="del">
          <pc:chgData name="Marie Lindberg" userId="49ebb205-e62e-4a85-9722-f1b5bbcc1e12" providerId="ADAL" clId="{77747A90-0F0B-4184-88C5-A180F1CE3E8B}" dt="2025-03-11T09:19:24.875" v="12" actId="47"/>
          <pc:sldLayoutMkLst>
            <pc:docMk/>
            <pc:sldMasterMk cId="865036746" sldId="2147483648"/>
            <pc:sldLayoutMk cId="3182452150" sldId="2147483657"/>
          </pc:sldLayoutMkLst>
        </pc:sldLayoutChg>
        <pc:sldLayoutChg chg="del">
          <pc:chgData name="Marie Lindberg" userId="49ebb205-e62e-4a85-9722-f1b5bbcc1e12" providerId="ADAL" clId="{77747A90-0F0B-4184-88C5-A180F1CE3E8B}" dt="2025-03-11T09:19:24.875" v="12" actId="47"/>
          <pc:sldLayoutMkLst>
            <pc:docMk/>
            <pc:sldMasterMk cId="865036746" sldId="2147483648"/>
            <pc:sldLayoutMk cId="4151542488" sldId="2147483658"/>
          </pc:sldLayoutMkLst>
        </pc:sldLayoutChg>
        <pc:sldLayoutChg chg="del">
          <pc:chgData name="Marie Lindberg" userId="49ebb205-e62e-4a85-9722-f1b5bbcc1e12" providerId="ADAL" clId="{77747A90-0F0B-4184-88C5-A180F1CE3E8B}" dt="2025-03-11T09:19:24.875" v="12" actId="47"/>
          <pc:sldLayoutMkLst>
            <pc:docMk/>
            <pc:sldMasterMk cId="865036746" sldId="2147483648"/>
            <pc:sldLayoutMk cId="2274203033" sldId="2147483659"/>
          </pc:sldLayoutMkLst>
        </pc:sldLayoutChg>
      </pc:sldMasterChg>
    </pc:docChg>
  </pc:docChgLst>
  <pc:docChgLst>
    <pc:chgData name="Marie Lindberg" userId="49ebb205-e62e-4a85-9722-f1b5bbcc1e12" providerId="ADAL" clId="{97EBA8AC-0A13-4C58-85EF-2594C0DD607A}"/>
    <pc:docChg chg="modSld">
      <pc:chgData name="Marie Lindberg" userId="49ebb205-e62e-4a85-9722-f1b5bbcc1e12" providerId="ADAL" clId="{97EBA8AC-0A13-4C58-85EF-2594C0DD607A}" dt="2025-03-12T06:37:21.483" v="56" actId="20577"/>
      <pc:docMkLst>
        <pc:docMk/>
      </pc:docMkLst>
      <pc:sldChg chg="modSp">
        <pc:chgData name="Marie Lindberg" userId="49ebb205-e62e-4a85-9722-f1b5bbcc1e12" providerId="ADAL" clId="{97EBA8AC-0A13-4C58-85EF-2594C0DD607A}" dt="2025-03-11T12:41:46.900" v="8" actId="2711"/>
        <pc:sldMkLst>
          <pc:docMk/>
          <pc:sldMk cId="2621734406" sldId="259"/>
        </pc:sldMkLst>
        <pc:spChg chg="mod">
          <ac:chgData name="Marie Lindberg" userId="49ebb205-e62e-4a85-9722-f1b5bbcc1e12" providerId="ADAL" clId="{97EBA8AC-0A13-4C58-85EF-2594C0DD607A}" dt="2025-03-11T12:41:46.900" v="8" actId="2711"/>
          <ac:spMkLst>
            <pc:docMk/>
            <pc:sldMk cId="2621734406" sldId="259"/>
            <ac:spMk id="3" creationId="{00000000-0000-0000-0000-000000000000}"/>
          </ac:spMkLst>
        </pc:spChg>
      </pc:sldChg>
      <pc:sldChg chg="modSp mod">
        <pc:chgData name="Marie Lindberg" userId="49ebb205-e62e-4a85-9722-f1b5bbcc1e12" providerId="ADAL" clId="{97EBA8AC-0A13-4C58-85EF-2594C0DD607A}" dt="2025-03-12T06:37:21.483" v="56" actId="20577"/>
        <pc:sldMkLst>
          <pc:docMk/>
          <pc:sldMk cId="4193535064" sldId="260"/>
        </pc:sldMkLst>
        <pc:spChg chg="mod">
          <ac:chgData name="Marie Lindberg" userId="49ebb205-e62e-4a85-9722-f1b5bbcc1e12" providerId="ADAL" clId="{97EBA8AC-0A13-4C58-85EF-2594C0DD607A}" dt="2025-03-12T06:37:21.483" v="56" actId="20577"/>
          <ac:spMkLst>
            <pc:docMk/>
            <pc:sldMk cId="4193535064" sldId="260"/>
            <ac:spMk id="3" creationId="{00000000-0000-0000-0000-000000000000}"/>
          </ac:spMkLst>
        </pc:spChg>
      </pc:sldChg>
      <pc:sldChg chg="modSp mod">
        <pc:chgData name="Marie Lindberg" userId="49ebb205-e62e-4a85-9722-f1b5bbcc1e12" providerId="ADAL" clId="{97EBA8AC-0A13-4C58-85EF-2594C0DD607A}" dt="2025-03-11T12:42:40.681" v="13" actId="20577"/>
        <pc:sldMkLst>
          <pc:docMk/>
          <pc:sldMk cId="525964731" sldId="261"/>
        </pc:sldMkLst>
        <pc:spChg chg="mod">
          <ac:chgData name="Marie Lindberg" userId="49ebb205-e62e-4a85-9722-f1b5bbcc1e12" providerId="ADAL" clId="{97EBA8AC-0A13-4C58-85EF-2594C0DD607A}" dt="2025-03-11T12:42:40.681" v="13" actId="20577"/>
          <ac:spMkLst>
            <pc:docMk/>
            <pc:sldMk cId="525964731" sldId="261"/>
            <ac:spMk id="3" creationId="{00000000-0000-0000-0000-000000000000}"/>
          </ac:spMkLst>
        </pc:spChg>
      </pc:sldChg>
      <pc:sldChg chg="modSp mod">
        <pc:chgData name="Marie Lindberg" userId="49ebb205-e62e-4a85-9722-f1b5bbcc1e12" providerId="ADAL" clId="{97EBA8AC-0A13-4C58-85EF-2594C0DD607A}" dt="2025-03-11T13:59:44.019" v="54" actId="20577"/>
        <pc:sldMkLst>
          <pc:docMk/>
          <pc:sldMk cId="3666272708" sldId="262"/>
        </pc:sldMkLst>
        <pc:spChg chg="mod">
          <ac:chgData name="Marie Lindberg" userId="49ebb205-e62e-4a85-9722-f1b5bbcc1e12" providerId="ADAL" clId="{97EBA8AC-0A13-4C58-85EF-2594C0DD607A}" dt="2025-03-11T13:59:44.019" v="54" actId="20577"/>
          <ac:spMkLst>
            <pc:docMk/>
            <pc:sldMk cId="3666272708" sldId="262"/>
            <ac:spMk id="3" creationId="{15A0C37B-7521-2528-AFFD-A65A96BC9272}"/>
          </ac:spMkLst>
        </pc:spChg>
      </pc:sldChg>
      <pc:sldChg chg="modSp">
        <pc:chgData name="Marie Lindberg" userId="49ebb205-e62e-4a85-9722-f1b5bbcc1e12" providerId="ADAL" clId="{97EBA8AC-0A13-4C58-85EF-2594C0DD607A}" dt="2025-03-11T12:42:13.998" v="12" actId="255"/>
        <pc:sldMkLst>
          <pc:docMk/>
          <pc:sldMk cId="530922441" sldId="263"/>
        </pc:sldMkLst>
        <pc:spChg chg="mod">
          <ac:chgData name="Marie Lindberg" userId="49ebb205-e62e-4a85-9722-f1b5bbcc1e12" providerId="ADAL" clId="{97EBA8AC-0A13-4C58-85EF-2594C0DD607A}" dt="2025-03-11T12:42:13.998" v="12" actId="255"/>
          <ac:spMkLst>
            <pc:docMk/>
            <pc:sldMk cId="530922441" sldId="263"/>
            <ac:spMk id="3" creationId="{46880710-02B8-3E66-2260-21DA8077CA2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0"/>
            <a:ext cx="12191999" cy="2929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Underrubrik 2"/>
          <p:cNvSpPr>
            <a:spLocks noGrp="1"/>
          </p:cNvSpPr>
          <p:nvPr>
            <p:ph type="subTitle" idx="1"/>
          </p:nvPr>
        </p:nvSpPr>
        <p:spPr>
          <a:xfrm>
            <a:off x="590400" y="4365104"/>
            <a:ext cx="10972800" cy="1656184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590400" y="3286801"/>
            <a:ext cx="10972800" cy="936625"/>
          </a:xfrm>
          <a:prstGeom prst="rect">
            <a:avLst/>
          </a:prstGeom>
        </p:spPr>
        <p:txBody>
          <a:bodyPr bIns="0" anchor="b" anchorCtr="0"/>
          <a:lstStyle>
            <a:lvl1pPr algn="ctr">
              <a:lnSpc>
                <a:spcPts val="4200"/>
              </a:lnSpc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24636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624417" y="1052216"/>
            <a:ext cx="10972800" cy="936625"/>
          </a:xfrm>
          <a:prstGeom prst="rect">
            <a:avLst/>
          </a:prstGeom>
        </p:spPr>
        <p:txBody>
          <a:bodyPr bIns="0" anchor="b" anchorCtr="0"/>
          <a:lstStyle>
            <a:lvl1pPr algn="l">
              <a:lnSpc>
                <a:spcPts val="4200"/>
              </a:lnSpc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24417" y="2061618"/>
            <a:ext cx="10972800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buFont typeface="Arial" panose="020B0604020202020204" pitchFamily="34" charset="0"/>
              <a:buChar char="•"/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98431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624417" y="1052216"/>
            <a:ext cx="10972800" cy="936625"/>
          </a:xfrm>
          <a:prstGeom prst="rect">
            <a:avLst/>
          </a:prstGeom>
        </p:spPr>
        <p:txBody>
          <a:bodyPr bIns="0" anchor="b" anchorCtr="0">
            <a:noAutofit/>
          </a:bodyPr>
          <a:lstStyle>
            <a:lvl1pPr algn="l">
              <a:lnSpc>
                <a:spcPts val="4200"/>
              </a:lnSpc>
              <a:defRPr sz="4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innehåll 2"/>
          <p:cNvSpPr>
            <a:spLocks noGrp="1"/>
          </p:cNvSpPr>
          <p:nvPr>
            <p:ph sz="half" idx="10"/>
          </p:nvPr>
        </p:nvSpPr>
        <p:spPr>
          <a:xfrm>
            <a:off x="6211200" y="2050792"/>
            <a:ext cx="5384800" cy="41145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innehåll 3"/>
          <p:cNvSpPr>
            <a:spLocks noGrp="1"/>
          </p:cNvSpPr>
          <p:nvPr>
            <p:ph sz="half" idx="2"/>
          </p:nvPr>
        </p:nvSpPr>
        <p:spPr>
          <a:xfrm>
            <a:off x="624000" y="2050792"/>
            <a:ext cx="5384800" cy="41145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6019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 utan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>
            <a:off x="9264352" y="6021288"/>
            <a:ext cx="259228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624417" y="1052216"/>
            <a:ext cx="10972800" cy="936625"/>
          </a:xfrm>
          <a:prstGeom prst="rect">
            <a:avLst/>
          </a:prstGeom>
        </p:spPr>
        <p:txBody>
          <a:bodyPr bIns="0" anchor="b" anchorCtr="0"/>
          <a:lstStyle>
            <a:lvl1pPr algn="l">
              <a:lnSpc>
                <a:spcPts val="4200"/>
              </a:lnSpc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24417" y="2061618"/>
            <a:ext cx="10972800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buFont typeface="Arial" panose="020B0604020202020204" pitchFamily="34" charset="0"/>
              <a:buChar char="•"/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24882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24417" y="1124224"/>
            <a:ext cx="10972800" cy="5184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buFont typeface="Arial" panose="020B0604020202020204" pitchFamily="34" charset="0"/>
              <a:buChar char="•"/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Rubrik 1"/>
          <p:cNvSpPr>
            <a:spLocks noGrp="1"/>
          </p:cNvSpPr>
          <p:nvPr>
            <p:ph type="title"/>
          </p:nvPr>
        </p:nvSpPr>
        <p:spPr>
          <a:xfrm>
            <a:off x="624417" y="88343"/>
            <a:ext cx="10972800" cy="936625"/>
          </a:xfrm>
          <a:prstGeom prst="rect">
            <a:avLst/>
          </a:prstGeom>
        </p:spPr>
        <p:txBody>
          <a:bodyPr bIns="0" anchor="b" anchorCtr="0"/>
          <a:lstStyle>
            <a:lvl1pPr algn="l">
              <a:lnSpc>
                <a:spcPts val="42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91775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6597650"/>
            <a:ext cx="12192000" cy="260350"/>
          </a:xfrm>
          <a:prstGeom prst="rect">
            <a:avLst/>
          </a:prstGeom>
          <a:solidFill>
            <a:srgbClr val="6666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sv-SE" sz="1800">
              <a:solidFill>
                <a:schemeClr val="bg2"/>
              </a:solidFill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0703717" y="6597651"/>
            <a:ext cx="115292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sv-SE" altLang="sv-SE" sz="1000" b="1">
                <a:solidFill>
                  <a:schemeClr val="bg1"/>
                </a:solidFill>
                <a:latin typeface="Calibri" pitchFamily="34" charset="0"/>
              </a:rPr>
              <a:t>www.rvn.se</a:t>
            </a: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17475"/>
            <a:ext cx="1219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7680" y="6093296"/>
            <a:ext cx="1388225" cy="324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006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4200" kern="1200">
          <a:solidFill>
            <a:schemeClr val="bg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IT stöd för sammanhållen planering</a:t>
            </a:r>
          </a:p>
          <a:p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LifeCare</a:t>
            </a:r>
            <a:r>
              <a:rPr lang="sv-SE" dirty="0"/>
              <a:t> SP</a:t>
            </a:r>
          </a:p>
        </p:txBody>
      </p:sp>
    </p:spTree>
    <p:extLst>
      <p:ext uri="{BB962C8B-B14F-4D97-AF65-F5344CB8AC3E}">
        <p14:creationId xmlns:p14="http://schemas.microsoft.com/office/powerpoint/2010/main" val="4030950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4417" y="548680"/>
            <a:ext cx="10972800" cy="936625"/>
          </a:xfrm>
        </p:spPr>
        <p:txBody>
          <a:bodyPr/>
          <a:lstStyle/>
          <a:p>
            <a:r>
              <a:rPr lang="sv-SE" dirty="0"/>
              <a:t>Bakgrund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0404" y="1745187"/>
            <a:ext cx="10972800" cy="4103687"/>
          </a:xfrm>
        </p:spPr>
        <p:txBody>
          <a:bodyPr numCol="1"/>
          <a:lstStyle/>
          <a:p>
            <a:pPr marL="431800">
              <a:lnSpc>
                <a:spcPct val="107000"/>
              </a:lnSpc>
            </a:pPr>
            <a:r>
              <a:rPr lang="sv-SE" sz="1600" i="0" dirty="0">
                <a:effectLst/>
                <a:latin typeface="PT Sans" panose="020B0503020203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Befintligt systemstöd för sammanhållen vård- och omsorgsplanering (Prator) är gammalt och behöver bytas ut.</a:t>
            </a:r>
          </a:p>
          <a:p>
            <a:pPr marL="88900" indent="0">
              <a:lnSpc>
                <a:spcPct val="107000"/>
              </a:lnSpc>
              <a:buNone/>
            </a:pPr>
            <a:endParaRPr lang="sv-SE" sz="1600" i="0" dirty="0">
              <a:effectLst/>
              <a:latin typeface="PT Sans" panose="020B0503020203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31800">
              <a:lnSpc>
                <a:spcPct val="107000"/>
              </a:lnSpc>
            </a:pPr>
            <a:r>
              <a:rPr lang="sv-SE" sz="1600" dirty="0">
                <a:latin typeface="PT Sans" panose="020B0503020203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På sikt ska Cosmic användas som systemstöd, men eftersom tidplanen för motsvarande funktionalitet i Cosmic är senarelagd, har RVN beslutat att införa </a:t>
            </a:r>
            <a:r>
              <a:rPr lang="sv-SE" sz="1600" dirty="0" err="1">
                <a:latin typeface="PT Sans" panose="020B0503020203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LifecareSP</a:t>
            </a:r>
            <a:r>
              <a:rPr lang="sv-SE" sz="1600" dirty="0">
                <a:latin typeface="PT Sans" panose="020B0503020203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som interimslösning. </a:t>
            </a:r>
          </a:p>
          <a:p>
            <a:pPr marL="431800">
              <a:lnSpc>
                <a:spcPct val="107000"/>
              </a:lnSpc>
            </a:pPr>
            <a:endParaRPr lang="sv-SE" sz="1600" dirty="0">
              <a:latin typeface="PT Sans" panose="020B0503020203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31800">
              <a:lnSpc>
                <a:spcPct val="107000"/>
              </a:lnSpc>
            </a:pPr>
            <a:r>
              <a:rPr lang="sv-SE" sz="1600" dirty="0">
                <a:latin typeface="PT Sans" panose="020B0503020203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Projektets huvudsakliga mål är göra en funktionell 1:1 konvertering, dvs de funktioner och det stöd som finns i dagens system ska införas i interimslösningen. </a:t>
            </a:r>
          </a:p>
          <a:p>
            <a:pPr marL="431800">
              <a:lnSpc>
                <a:spcPts val="1200"/>
              </a:lnSpc>
            </a:pPr>
            <a:endParaRPr lang="sv-SE" sz="1600" dirty="0">
              <a:effectLst/>
              <a:latin typeface="PT Sans" panose="020B0503020203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31800">
              <a:lnSpc>
                <a:spcPct val="107000"/>
              </a:lnSpc>
            </a:pPr>
            <a:r>
              <a:rPr lang="sv-SE" sz="1600" dirty="0">
                <a:latin typeface="PT Sans" panose="020B0503020203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Tillkommande funktionalitet och förbättringar kommer i första hand att planeras inom ramen för löpande tjänsteförvaltning, och inte som en del i projektet. </a:t>
            </a:r>
          </a:p>
          <a:p>
            <a:endParaRPr lang="sv-SE" sz="1600" dirty="0">
              <a:latin typeface="PT Sans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734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4417" y="548680"/>
            <a:ext cx="10972800" cy="936625"/>
          </a:xfrm>
        </p:spPr>
        <p:txBody>
          <a:bodyPr/>
          <a:lstStyle/>
          <a:p>
            <a:r>
              <a:rPr lang="sv-SE" dirty="0"/>
              <a:t>Beskrivning av systemet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1903" y="1774063"/>
            <a:ext cx="10972800" cy="4103687"/>
          </a:xfrm>
        </p:spPr>
        <p:txBody>
          <a:bodyPr numCol="1"/>
          <a:lstStyle/>
          <a:p>
            <a:r>
              <a:rPr lang="sv-SE" sz="1600" b="0" i="0" dirty="0" err="1">
                <a:solidFill>
                  <a:srgbClr val="333333"/>
                </a:solidFill>
                <a:effectLst/>
                <a:latin typeface="PT Sans" panose="020B0503020203020204" pitchFamily="34" charset="0"/>
                <a:cs typeface="Arial" panose="020B0604020202020204" pitchFamily="34" charset="0"/>
              </a:rPr>
              <a:t>Lifecare</a:t>
            </a:r>
            <a:r>
              <a:rPr lang="sv-SE" sz="1600" b="0" i="0" dirty="0">
                <a:solidFill>
                  <a:srgbClr val="333333"/>
                </a:solidFill>
                <a:effectLst/>
                <a:latin typeface="PT Sans" panose="020B0503020203020204" pitchFamily="34" charset="0"/>
                <a:cs typeface="Arial" panose="020B0604020202020204" pitchFamily="34" charset="0"/>
              </a:rPr>
              <a:t> SP är ett IT-stöd för samverkan vid utskrivning från sluten hälso- och sjukvård och används av de aktörer i Region Västernorrland och länets kommuner som samverkar kring patienter vid utskrivningsprocessen.</a:t>
            </a:r>
          </a:p>
          <a:p>
            <a:pPr>
              <a:lnSpc>
                <a:spcPct val="107000"/>
              </a:lnSpc>
              <a:spcAft>
                <a:spcPts val="1050"/>
              </a:spcAft>
            </a:pPr>
            <a:r>
              <a:rPr lang="sv-SE" sz="1600" dirty="0">
                <a:solidFill>
                  <a:srgbClr val="333333"/>
                </a:solidFill>
                <a:latin typeface="PT Sans" panose="020B0503020203020204" pitchFamily="34" charset="0"/>
                <a:cs typeface="Arial" panose="020B0604020202020204" pitchFamily="34" charset="0"/>
              </a:rPr>
              <a:t>Systemet utgör ett bra stöd till aktörerna i deras utförande av processen för samordnad planering vid utskrivning, vilken följer rådande lagstiftning och den överenskommelse som gjorts mellan Region Västernorrland och kommunerna i Västernorrlands län.</a:t>
            </a:r>
          </a:p>
          <a:p>
            <a:pPr>
              <a:lnSpc>
                <a:spcPct val="107000"/>
              </a:lnSpc>
              <a:spcAft>
                <a:spcPts val="1050"/>
              </a:spcAft>
            </a:pPr>
            <a:r>
              <a:rPr lang="sv-SE" sz="1600" dirty="0">
                <a:solidFill>
                  <a:srgbClr val="333333"/>
                </a:solidFill>
                <a:latin typeface="PT Sans" panose="020B0503020203020204" pitchFamily="34" charset="0"/>
                <a:cs typeface="Arial" panose="020B0604020202020204" pitchFamily="34" charset="0"/>
              </a:rPr>
              <a:t>I </a:t>
            </a:r>
            <a:r>
              <a:rPr lang="sv-SE" sz="1600" dirty="0" err="1">
                <a:solidFill>
                  <a:srgbClr val="333333"/>
                </a:solidFill>
                <a:latin typeface="PT Sans" panose="020B0503020203020204" pitchFamily="34" charset="0"/>
                <a:cs typeface="Arial" panose="020B0604020202020204" pitchFamily="34" charset="0"/>
              </a:rPr>
              <a:t>Lifecare</a:t>
            </a:r>
            <a:r>
              <a:rPr lang="sv-SE" sz="1600" dirty="0">
                <a:solidFill>
                  <a:srgbClr val="333333"/>
                </a:solidFill>
                <a:latin typeface="PT Sans" panose="020B0503020203020204" pitchFamily="34" charset="0"/>
                <a:cs typeface="Arial" panose="020B0604020202020204" pitchFamily="34" charset="0"/>
              </a:rPr>
              <a:t> SP samordnas och kommuniceras planeringen av de insatser som enskilda kan behöva. </a:t>
            </a:r>
            <a:r>
              <a:rPr lang="sv-SE" sz="1600" dirty="0" err="1">
                <a:solidFill>
                  <a:srgbClr val="333333"/>
                </a:solidFill>
                <a:latin typeface="PT Sans" panose="020B0503020203020204" pitchFamily="34" charset="0"/>
                <a:cs typeface="Arial" panose="020B0604020202020204" pitchFamily="34" charset="0"/>
              </a:rPr>
              <a:t>It-stödet</a:t>
            </a:r>
            <a:r>
              <a:rPr lang="sv-SE" sz="1600" dirty="0">
                <a:solidFill>
                  <a:srgbClr val="333333"/>
                </a:solidFill>
                <a:latin typeface="PT Sans" panose="020B0503020203020204" pitchFamily="34" charset="0"/>
                <a:cs typeface="Arial" panose="020B0604020202020204" pitchFamily="34" charset="0"/>
              </a:rPr>
              <a:t> erbjuder också möjlighet att skapa och hantera samordnade individuella planer (</a:t>
            </a:r>
            <a:r>
              <a:rPr lang="sv-SE" sz="1600">
                <a:solidFill>
                  <a:srgbClr val="333333"/>
                </a:solidFill>
                <a:latin typeface="PT Sans" panose="020B0503020203020204" pitchFamily="34" charset="0"/>
                <a:cs typeface="Arial" panose="020B0604020202020204" pitchFamily="34" charset="0"/>
              </a:rPr>
              <a:t>SIP).</a:t>
            </a:r>
            <a:endParaRPr lang="sv-SE" sz="1600" dirty="0">
              <a:solidFill>
                <a:srgbClr val="333333"/>
              </a:solidFill>
              <a:latin typeface="PT Sans" panose="020B0503020203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1050"/>
              </a:spcAft>
            </a:pPr>
            <a:r>
              <a:rPr lang="sv-SE" sz="1600" dirty="0">
                <a:solidFill>
                  <a:srgbClr val="333333"/>
                </a:solidFill>
                <a:latin typeface="PT Sans" panose="020B0503020203020204" pitchFamily="34" charset="0"/>
                <a:cs typeface="Arial" panose="020B0604020202020204" pitchFamily="34" charset="0"/>
              </a:rPr>
              <a:t>Viktigt att understryka är att </a:t>
            </a:r>
            <a:r>
              <a:rPr lang="sv-SE" sz="1600" dirty="0" err="1">
                <a:solidFill>
                  <a:srgbClr val="333333"/>
                </a:solidFill>
                <a:latin typeface="PT Sans" panose="020B0503020203020204" pitchFamily="34" charset="0"/>
                <a:cs typeface="Arial" panose="020B0604020202020204" pitchFamily="34" charset="0"/>
              </a:rPr>
              <a:t>Lifecare</a:t>
            </a:r>
            <a:r>
              <a:rPr lang="sv-SE" sz="1600" dirty="0">
                <a:solidFill>
                  <a:srgbClr val="333333"/>
                </a:solidFill>
                <a:latin typeface="PT Sans" panose="020B0503020203020204" pitchFamily="34" charset="0"/>
                <a:cs typeface="Arial" panose="020B0604020202020204" pitchFamily="34" charset="0"/>
              </a:rPr>
              <a:t> SP inte är ett journalsystem eller ett allmänt kommunikationssystem. För att fullfölja skyldigheten att föra patientjournal hänvisas till aktuellt journalsystem/dokumentationssystem.</a:t>
            </a:r>
          </a:p>
          <a:p>
            <a:pPr>
              <a:lnSpc>
                <a:spcPct val="107000"/>
              </a:lnSpc>
              <a:spcAft>
                <a:spcPts val="1050"/>
              </a:spcAft>
            </a:pPr>
            <a:r>
              <a:rPr lang="sv-SE" sz="1600" dirty="0">
                <a:solidFill>
                  <a:srgbClr val="333333"/>
                </a:solidFill>
                <a:latin typeface="PT Sans" panose="020B0503020203020204" pitchFamily="34" charset="0"/>
                <a:cs typeface="Arial" panose="020B0604020202020204" pitchFamily="34" charset="0"/>
              </a:rPr>
              <a:t>Inloggning till </a:t>
            </a:r>
            <a:r>
              <a:rPr lang="sv-SE" sz="1600" dirty="0" err="1">
                <a:solidFill>
                  <a:srgbClr val="333333"/>
                </a:solidFill>
                <a:latin typeface="PT Sans" panose="020B0503020203020204" pitchFamily="34" charset="0"/>
                <a:cs typeface="Arial" panose="020B0604020202020204" pitchFamily="34" charset="0"/>
              </a:rPr>
              <a:t>Lifecare</a:t>
            </a:r>
            <a:r>
              <a:rPr lang="sv-SE" sz="1600" dirty="0">
                <a:solidFill>
                  <a:srgbClr val="333333"/>
                </a:solidFill>
                <a:latin typeface="PT Sans" panose="020B0503020203020204" pitchFamily="34" charset="0"/>
                <a:cs typeface="Arial" panose="020B0604020202020204" pitchFamily="34" charset="0"/>
              </a:rPr>
              <a:t> SP sker via </a:t>
            </a:r>
            <a:r>
              <a:rPr lang="sv-SE" sz="1600" dirty="0" err="1">
                <a:solidFill>
                  <a:srgbClr val="333333"/>
                </a:solidFill>
                <a:latin typeface="PT Sans" panose="020B0503020203020204" pitchFamily="34" charset="0"/>
                <a:cs typeface="Arial" panose="020B0604020202020204" pitchFamily="34" charset="0"/>
              </a:rPr>
              <a:t>Siths</a:t>
            </a:r>
            <a:r>
              <a:rPr lang="sv-SE" sz="1600" dirty="0">
                <a:solidFill>
                  <a:srgbClr val="333333"/>
                </a:solidFill>
                <a:latin typeface="PT Sans" panose="020B0503020203020204" pitchFamily="34" charset="0"/>
                <a:cs typeface="Arial" panose="020B0604020202020204" pitchFamily="34" charset="0"/>
              </a:rPr>
              <a:t>-kort. Användare behöver bara läggas upp manuellt för inte legitimerad personal, och det sker då av de lokala administratörerna på kommunerna. </a:t>
            </a:r>
          </a:p>
          <a:p>
            <a:pPr>
              <a:lnSpc>
                <a:spcPct val="107000"/>
              </a:lnSpc>
              <a:spcAft>
                <a:spcPts val="1050"/>
              </a:spcAft>
            </a:pPr>
            <a:endParaRPr lang="sv-SE" sz="1600" dirty="0">
              <a:solidFill>
                <a:srgbClr val="333333"/>
              </a:solidFill>
              <a:latin typeface="PT Sans" panose="020B0503020203020204" pitchFamily="34" charset="0"/>
              <a:cs typeface="Arial" panose="020B0604020202020204" pitchFamily="34" charset="0"/>
            </a:endParaRPr>
          </a:p>
          <a:p>
            <a:endParaRPr lang="sv-SE" sz="1600" b="0" i="0" dirty="0">
              <a:solidFill>
                <a:srgbClr val="333333"/>
              </a:solidFill>
              <a:effectLst/>
              <a:latin typeface="PT Sans" panose="020B0503020203020204" pitchFamily="34" charset="0"/>
              <a:cs typeface="Arial" panose="020B0604020202020204" pitchFamily="34" charset="0"/>
            </a:endParaRPr>
          </a:p>
          <a:p>
            <a:endParaRPr lang="sv-SE" sz="1600" dirty="0">
              <a:latin typeface="PT Sans" panose="020B0503020203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535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4417" y="548680"/>
            <a:ext cx="10972800" cy="936625"/>
          </a:xfrm>
        </p:spPr>
        <p:txBody>
          <a:bodyPr/>
          <a:lstStyle/>
          <a:p>
            <a:r>
              <a:rPr lang="sv-SE" dirty="0"/>
              <a:t>Tidplan för införandet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1903" y="1774063"/>
            <a:ext cx="10972800" cy="4103687"/>
          </a:xfrm>
        </p:spPr>
        <p:txBody>
          <a:bodyPr numCol="1"/>
          <a:lstStyle/>
          <a:p>
            <a:r>
              <a:rPr lang="sv-SE" sz="1600" b="0" i="0" dirty="0">
                <a:solidFill>
                  <a:srgbClr val="333333"/>
                </a:solidFill>
                <a:effectLst/>
                <a:latin typeface="PT-sans"/>
              </a:rPr>
              <a:t>De verksamheter inom region Västernorrland och länets kommuner som idag använder Prator kommer att göra ett byte från Prator til</a:t>
            </a:r>
            <a:r>
              <a:rPr lang="sv-SE" sz="1600" dirty="0">
                <a:solidFill>
                  <a:srgbClr val="333333"/>
                </a:solidFill>
                <a:latin typeface="PT-sans"/>
              </a:rPr>
              <a:t>l </a:t>
            </a:r>
            <a:r>
              <a:rPr lang="sv-SE" sz="1600" dirty="0" err="1">
                <a:solidFill>
                  <a:srgbClr val="333333"/>
                </a:solidFill>
                <a:latin typeface="PT-sans"/>
              </a:rPr>
              <a:t>LifeCare</a:t>
            </a:r>
            <a:r>
              <a:rPr lang="sv-SE" sz="1600" dirty="0">
                <a:solidFill>
                  <a:srgbClr val="333333"/>
                </a:solidFill>
                <a:latin typeface="PT-sans"/>
              </a:rPr>
              <a:t> SP i början av maj 2025. Detaljerad information om rutiner vid bytet kommer att skickas ut i god tid före bytet. </a:t>
            </a:r>
          </a:p>
          <a:p>
            <a:endParaRPr lang="sv-SE" sz="16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600" b="0" i="0" dirty="0">
                <a:solidFill>
                  <a:srgbClr val="333333"/>
                </a:solidFill>
                <a:effectLst/>
                <a:latin typeface="PT-sans"/>
              </a:rPr>
              <a:t>För övriga verksamhete</a:t>
            </a:r>
            <a:r>
              <a:rPr lang="sv-SE" sz="1600" dirty="0">
                <a:solidFill>
                  <a:srgbClr val="333333"/>
                </a:solidFill>
                <a:latin typeface="PT-sans"/>
              </a:rPr>
              <a:t>r som också är en del av in- och utskrivningsprocessen kommer införandet att ske senare under hösten och vintern 2025/2026.</a:t>
            </a:r>
          </a:p>
          <a:p>
            <a:endParaRPr lang="sv-SE" sz="1600" b="0" i="0" dirty="0">
              <a:solidFill>
                <a:srgbClr val="333333"/>
              </a:solidFill>
              <a:effectLst/>
              <a:latin typeface="PT-sans"/>
            </a:endParaRPr>
          </a:p>
          <a:p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525964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CA0C0E-6B9F-6174-888D-EC81B6431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Utbildning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5A0C37B-7521-2528-AFFD-A65A96BC9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1600" dirty="0">
                <a:latin typeface="PT Sans" panose="020B0503020203020204" pitchFamily="34" charset="0"/>
                <a:cs typeface="Arial" panose="020B0604020202020204" pitchFamily="34" charset="0"/>
              </a:rPr>
              <a:t>Superanvändarutbildning i form av en demonstration har genomförts av ca 100 personer.</a:t>
            </a:r>
          </a:p>
          <a:p>
            <a:r>
              <a:rPr lang="sv-SE" sz="1600" dirty="0">
                <a:latin typeface="PT Sans" panose="020B0503020203020204" pitchFamily="34" charset="0"/>
                <a:cs typeface="Arial" panose="020B0604020202020204" pitchFamily="34" charset="0"/>
              </a:rPr>
              <a:t>För slutanvändare kommer en lathund (PDF) för självstudier att tillgänggöras under början på april. Materialet kommer att ligga på vårdgivarwebben. </a:t>
            </a:r>
          </a:p>
          <a:p>
            <a:r>
              <a:rPr lang="sv-SE" sz="1600" dirty="0">
                <a:latin typeface="PT Sans" panose="020B0503020203020204" pitchFamily="34" charset="0"/>
                <a:cs typeface="Arial" panose="020B0604020202020204" pitchFamily="34" charset="0"/>
              </a:rPr>
              <a:t>Efter införandet kommer du som inloggad i systemet </a:t>
            </a:r>
            <a:r>
              <a:rPr lang="sv-SE" sz="1600" dirty="0" err="1">
                <a:latin typeface="PT Sans" panose="020B0503020203020204" pitchFamily="34" charset="0"/>
                <a:cs typeface="Arial" panose="020B0604020202020204" pitchFamily="34" charset="0"/>
              </a:rPr>
              <a:t>Lifecare</a:t>
            </a:r>
            <a:r>
              <a:rPr lang="sv-SE" sz="1600" dirty="0">
                <a:latin typeface="PT Sans" panose="020B0503020203020204" pitchFamily="34" charset="0"/>
                <a:cs typeface="Arial" panose="020B0604020202020204" pitchFamily="34" charset="0"/>
              </a:rPr>
              <a:t> SP att kunna nå en användarmanual. När du klickar på ikonen kommer en förklarande text fram om det aktuella avsnitt/steg i utskrivningsprocessen du för tillfället befinner dig på i systemet.</a:t>
            </a:r>
          </a:p>
          <a:p>
            <a:r>
              <a:rPr lang="sv-SE" sz="1600" dirty="0">
                <a:latin typeface="PT Sans" panose="020B0503020203020204" pitchFamily="34" charset="0"/>
                <a:cs typeface="Arial" panose="020B0604020202020204" pitchFamily="34" charset="0"/>
              </a:rPr>
              <a:t>På sikt är målet att ta fram en digital utbildning, men bedömningen är att den inte kommer att vara tillgänglig förrän hösten 2025. </a:t>
            </a:r>
          </a:p>
        </p:txBody>
      </p:sp>
    </p:spTree>
    <p:extLst>
      <p:ext uri="{BB962C8B-B14F-4D97-AF65-F5344CB8AC3E}">
        <p14:creationId xmlns:p14="http://schemas.microsoft.com/office/powerpoint/2010/main" val="3666272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26D8E2-1070-8DD6-B2C0-63E521AA7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92695"/>
            <a:ext cx="10972800" cy="936625"/>
          </a:xfrm>
        </p:spPr>
        <p:txBody>
          <a:bodyPr/>
          <a:lstStyle/>
          <a:p>
            <a:r>
              <a:rPr lang="sv-SE" dirty="0"/>
              <a:t>Förvaltning och support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6880710-02B8-3E66-2260-21DA8077C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539" y="1763235"/>
            <a:ext cx="10972800" cy="4103687"/>
          </a:xfrm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2850"/>
              </a:spcBef>
              <a:spcAft>
                <a:spcPts val="525"/>
              </a:spcAft>
              <a:buNone/>
            </a:pPr>
            <a:r>
              <a:rPr lang="sv-SE" sz="1600" kern="0" dirty="0">
                <a:solidFill>
                  <a:srgbClr val="333333"/>
                </a:solidFill>
                <a:effectLst/>
                <a:latin typeface="PT Sans" panose="020B05030202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Lokal förvaltning – samtliga kommuner i Västernorrland</a:t>
            </a:r>
            <a:endParaRPr lang="sv-SE" sz="1600" kern="100" dirty="0">
              <a:effectLst/>
              <a:latin typeface="PT Sans" panose="020B05030202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050"/>
              </a:spcAft>
            </a:pPr>
            <a:r>
              <a:rPr lang="sv-SE" sz="1600" kern="0" dirty="0">
                <a:effectLst/>
                <a:latin typeface="PT Sans" panose="020B05030202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 lokala förvaltningen ute i verksamheten hos användarna av </a:t>
            </a:r>
            <a:r>
              <a:rPr lang="sv-SE" sz="1600" kern="0" dirty="0" err="1">
                <a:effectLst/>
                <a:latin typeface="PT Sans" panose="020B05030202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it-stödet</a:t>
            </a:r>
            <a:r>
              <a:rPr lang="sv-SE" sz="1600" kern="0" dirty="0">
                <a:effectLst/>
                <a:latin typeface="PT Sans" panose="020B05030202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har ansvar för att ge sina användare behörighet till systemet, sköter konfiguration av eget organisationsträd i systemet, ger användarsupport och utbildning, sköter behovsfångst, tar emot felanmälningar och kvalitetssäkrar samt medverkar även i tester och </a:t>
            </a:r>
            <a:r>
              <a:rPr lang="sv-SE" sz="1600" kern="0" dirty="0" err="1">
                <a:effectLst/>
                <a:latin typeface="PT Sans" panose="020B05030202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samverkansforum</a:t>
            </a:r>
            <a:r>
              <a:rPr lang="sv-SE" sz="1600" kern="0" dirty="0">
                <a:effectLst/>
                <a:latin typeface="PT Sans" panose="020B05030202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tillsammans med den centrala förvaltningen av </a:t>
            </a:r>
            <a:r>
              <a:rPr lang="sv-SE" sz="1600" kern="0" dirty="0" err="1">
                <a:effectLst/>
                <a:latin typeface="PT Sans" panose="020B05030202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it-stödet</a:t>
            </a:r>
            <a:r>
              <a:rPr lang="sv-SE" sz="1600" kern="0" dirty="0">
                <a:effectLst/>
                <a:latin typeface="PT Sans" panose="020B05030202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v-SE" sz="1600" kern="100" dirty="0">
              <a:effectLst/>
              <a:latin typeface="PT Sans" panose="020B05030202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2850"/>
              </a:spcBef>
              <a:spcAft>
                <a:spcPts val="525"/>
              </a:spcAft>
              <a:buNone/>
            </a:pPr>
            <a:r>
              <a:rPr lang="sv-SE" sz="1600" kern="0" dirty="0">
                <a:solidFill>
                  <a:srgbClr val="333333"/>
                </a:solidFill>
                <a:effectLst/>
                <a:latin typeface="PT Sans" panose="020B05030202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Central förvaltning</a:t>
            </a:r>
            <a:endParaRPr lang="sv-SE" sz="1600" kern="100" dirty="0">
              <a:effectLst/>
              <a:latin typeface="PT Sans" panose="020B05030202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050"/>
              </a:spcAft>
            </a:pPr>
            <a:r>
              <a:rPr lang="sv-SE" sz="1600" kern="0" dirty="0">
                <a:effectLst/>
                <a:latin typeface="PT Sans" panose="020B05030202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 centrala förvaltningen har ansvar för att tillhandahålla ett väl fungerande </a:t>
            </a:r>
            <a:r>
              <a:rPr lang="sv-SE" sz="1600" kern="0" dirty="0" err="1">
                <a:effectLst/>
                <a:latin typeface="PT Sans" panose="020B05030202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it-stöd</a:t>
            </a:r>
            <a:r>
              <a:rPr lang="sv-SE" sz="1600" kern="0" dirty="0">
                <a:effectLst/>
                <a:latin typeface="PT Sans" panose="020B05030202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för utskrivningsprocessen och stödja verksamheterna med verksamhetsprocesser, riktlinjer och rutiner. Det handlar om process, infrastruktur, plattform, applikationer, integrationer, drift, support, vidareutveckling, test, dokumentation etc.</a:t>
            </a:r>
          </a:p>
        </p:txBody>
      </p:sp>
    </p:spTree>
    <p:extLst>
      <p:ext uri="{BB962C8B-B14F-4D97-AF65-F5344CB8AC3E}">
        <p14:creationId xmlns:p14="http://schemas.microsoft.com/office/powerpoint/2010/main" val="530922441"/>
      </p:ext>
    </p:extLst>
  </p:cSld>
  <p:clrMapOvr>
    <a:masterClrMapping/>
  </p:clrMapOvr>
</p:sld>
</file>

<file path=ppt/theme/theme1.xml><?xml version="1.0" encoding="utf-8"?>
<a:theme xmlns:a="http://schemas.openxmlformats.org/drawingml/2006/main" name="RVN Blå (Standard)">
  <a:themeElements>
    <a:clrScheme name="RVN">
      <a:dk1>
        <a:srgbClr val="000000"/>
      </a:dk1>
      <a:lt1>
        <a:srgbClr val="FFFFFF"/>
      </a:lt1>
      <a:dk2>
        <a:srgbClr val="A19C97"/>
      </a:dk2>
      <a:lt2>
        <a:srgbClr val="E7E5E4"/>
      </a:lt2>
      <a:accent1>
        <a:srgbClr val="009FE3"/>
      </a:accent1>
      <a:accent2>
        <a:srgbClr val="95C11F"/>
      </a:accent2>
      <a:accent3>
        <a:srgbClr val="FFCC00"/>
      </a:accent3>
      <a:accent4>
        <a:srgbClr val="954B97"/>
      </a:accent4>
      <a:accent5>
        <a:srgbClr val="EB6209"/>
      </a:accent5>
      <a:accent6>
        <a:srgbClr val="E8308A"/>
      </a:accent6>
      <a:hlink>
        <a:srgbClr val="005CA9"/>
      </a:hlink>
      <a:folHlink>
        <a:srgbClr val="954B9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B5995A3-5B20-4A45-AE80-B4633B68A07B}" vid="{1FDC0F4A-91A1-48D2-AF21-4007995A112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10E6433DF8C44A88EB6C939ADC1F11" ma:contentTypeVersion="14" ma:contentTypeDescription="Create a new document." ma:contentTypeScope="" ma:versionID="225fbe226b0000825f34929a96b3db38">
  <xsd:schema xmlns:xsd="http://www.w3.org/2001/XMLSchema" xmlns:xs="http://www.w3.org/2001/XMLSchema" xmlns:p="http://schemas.microsoft.com/office/2006/metadata/properties" xmlns:ns2="224eefdf-f852-4a98-accf-02265a4e1ac3" xmlns:ns3="2c25e072-49bc-4745-b036-b62f942f7cce" targetNamespace="http://schemas.microsoft.com/office/2006/metadata/properties" ma:root="true" ma:fieldsID="2045d1b9cd5832fa7797c8ff174f4d02" ns2:_="" ns3:_="">
    <xsd:import namespace="224eefdf-f852-4a98-accf-02265a4e1ac3"/>
    <xsd:import namespace="2c25e072-49bc-4745-b036-b62f942f7cc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4eefdf-f852-4a98-accf-02265a4e1a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d4ca709-da15-4bed-8133-7351f844c20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25e072-49bc-4745-b036-b62f942f7cc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f5988a72-df91-42b7-ab1c-735555f484fe}" ma:internalName="TaxCatchAll" ma:showField="CatchAllData" ma:web="2c25e072-49bc-4745-b036-b62f942f7cc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24eefdf-f852-4a98-accf-02265a4e1ac3">
      <Terms xmlns="http://schemas.microsoft.com/office/infopath/2007/PartnerControls"/>
    </lcf76f155ced4ddcb4097134ff3c332f>
    <TaxCatchAll xmlns="2c25e072-49bc-4745-b036-b62f942f7cce" xsi:nil="true"/>
  </documentManagement>
</p:properties>
</file>

<file path=customXml/itemProps1.xml><?xml version="1.0" encoding="utf-8"?>
<ds:datastoreItem xmlns:ds="http://schemas.openxmlformats.org/officeDocument/2006/customXml" ds:itemID="{79C5B31A-C9EB-4BDD-A7E9-694570F9420B}">
  <ds:schemaRefs>
    <ds:schemaRef ds:uri="224eefdf-f852-4a98-accf-02265a4e1ac3"/>
    <ds:schemaRef ds:uri="2c25e072-49bc-4745-b036-b62f942f7cc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0CC50E9-906C-42D9-8798-C702A9FEEB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BDAF56-AB1E-496D-B753-3B6C08C2A2DD}">
  <ds:schemaRefs>
    <ds:schemaRef ds:uri="http://schemas.microsoft.com/office/2006/documentManagement/types"/>
    <ds:schemaRef ds:uri="http://purl.org/dc/elements/1.1/"/>
    <ds:schemaRef ds:uri="2c25e072-49bc-4745-b036-b62f942f7cce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224eefdf-f852-4a98-accf-02265a4e1ac3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1024</TotalTime>
  <Words>556</Words>
  <Application>Microsoft Office PowerPoint</Application>
  <PresentationFormat>Bredbild</PresentationFormat>
  <Paragraphs>31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Arial</vt:lpstr>
      <vt:lpstr>Calibri</vt:lpstr>
      <vt:lpstr>PT Sans</vt:lpstr>
      <vt:lpstr>PT-sans</vt:lpstr>
      <vt:lpstr>RVN Blå (Standard)</vt:lpstr>
      <vt:lpstr>LifeCare SP</vt:lpstr>
      <vt:lpstr>Bakgrund</vt:lpstr>
      <vt:lpstr>Beskrivning av systemet</vt:lpstr>
      <vt:lpstr>Tidplan för införandet</vt:lpstr>
      <vt:lpstr>Utbildning</vt:lpstr>
      <vt:lpstr>Förvaltning och support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 jobba i processerna SIP och SPU</dc:title>
  <dc:creator>Marie Lindberg</dc:creator>
  <cp:lastModifiedBy>Marie Lindberg</cp:lastModifiedBy>
  <cp:revision>2</cp:revision>
  <dcterms:created xsi:type="dcterms:W3CDTF">2025-03-11T09:16:55Z</dcterms:created>
  <dcterms:modified xsi:type="dcterms:W3CDTF">2025-03-12T10:09:30Z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0x010100FD10E6433DF8C44A88EB6C939ADC1F11</vt:lpwstr>
  </property>
  <property fmtid="{D5CDD505-2E9C-101B-9397-08002B2CF9AE}" pid="3" name="MediaServiceImageTags">
    <vt:lpwstr/>
  </property>
</Properties>
</file>